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6BF1B-60B1-4B64-A4A0-BE0E6D5FAC04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58E67-5EE0-40FB-A81E-CA7DB5A8C2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600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8E67-5EE0-40FB-A81E-CA7DB5A8C209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586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8E67-5EE0-40FB-A81E-CA7DB5A8C209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032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FAB681F-DD3B-4CFF-90E8-F6066D4CCB6A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EE28436-622A-4682-9E41-469839F506CF}" type="datetimeFigureOut">
              <a:rPr lang="es-MX" smtClean="0"/>
              <a:t>08/02/2011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6120" y="-603448"/>
            <a:ext cx="8608368" cy="3816424"/>
          </a:xfrm>
        </p:spPr>
        <p:txBody>
          <a:bodyPr/>
          <a:lstStyle/>
          <a:p>
            <a:r>
              <a:rPr lang="es-MX" sz="9600" dirty="0" smtClean="0"/>
              <a:t>8ª ASAMBLEA POST-SINODAL</a:t>
            </a:r>
            <a:endParaRPr lang="es-MX" sz="9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35696" y="5013176"/>
            <a:ext cx="6461760" cy="1521296"/>
          </a:xfrm>
        </p:spPr>
        <p:txBody>
          <a:bodyPr>
            <a:noAutofit/>
          </a:bodyPr>
          <a:lstStyle/>
          <a:p>
            <a:pPr algn="r"/>
            <a:r>
              <a:rPr lang="es-MX" sz="4400" b="1" dirty="0" smtClean="0">
                <a:solidFill>
                  <a:schemeClr val="tx1"/>
                </a:solidFill>
              </a:rPr>
              <a:t>DIÓCESIS DE CIUDAD GUZMÁN JALISCO</a:t>
            </a:r>
            <a:endParaRPr lang="es-MX" sz="4400" b="1" dirty="0">
              <a:solidFill>
                <a:schemeClr val="tx1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33886"/>
            <a:ext cx="2409825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4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-99392"/>
            <a:ext cx="7620000" cy="2506290"/>
          </a:xfrm>
        </p:spPr>
        <p:txBody>
          <a:bodyPr/>
          <a:lstStyle/>
          <a:p>
            <a:r>
              <a:rPr lang="es-MX" sz="9600" dirty="0" smtClean="0"/>
              <a:t>BIENVENIDOS</a:t>
            </a:r>
            <a:endParaRPr lang="es-MX" sz="96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0" y="3645024"/>
            <a:ext cx="8388424" cy="25062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7200" b="1" dirty="0" smtClean="0"/>
              <a:t>Llamados</a:t>
            </a:r>
            <a:r>
              <a:rPr lang="es-MX" sz="7200" dirty="0" smtClean="0"/>
              <a:t> a ser una </a:t>
            </a:r>
            <a:r>
              <a:rPr lang="es-MX" sz="7200" b="1" dirty="0" smtClean="0"/>
              <a:t>Iglesia Misionera </a:t>
            </a:r>
            <a:r>
              <a:rPr lang="es-MX" sz="7200" dirty="0" smtClean="0"/>
              <a:t>al </a:t>
            </a:r>
            <a:r>
              <a:rPr lang="es-MX" sz="7200" b="1" dirty="0" smtClean="0"/>
              <a:t>Servicio</a:t>
            </a:r>
            <a:r>
              <a:rPr lang="es-MX" sz="7200" dirty="0" smtClean="0"/>
              <a:t> del </a:t>
            </a:r>
            <a:r>
              <a:rPr lang="es-MX" sz="7200" b="1" dirty="0" smtClean="0"/>
              <a:t>Reino</a:t>
            </a:r>
            <a:endParaRPr lang="es-MX" sz="7200" b="1" dirty="0"/>
          </a:p>
        </p:txBody>
      </p:sp>
    </p:spTree>
    <p:extLst>
      <p:ext uri="{BB962C8B-B14F-4D97-AF65-F5344CB8AC3E}">
        <p14:creationId xmlns:p14="http://schemas.microsoft.com/office/powerpoint/2010/main" val="4822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340</TotalTime>
  <Words>21</Words>
  <Application>Microsoft Office PowerPoint</Application>
  <PresentationFormat>Presentación en pantalla (4:3)</PresentationFormat>
  <Paragraphs>6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Adyacencia</vt:lpstr>
      <vt:lpstr>8ª ASAMBLEA POST-SINODAL</vt:lpstr>
      <vt:lpstr>BIENVENIDOS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8ª ASAMBLEA POST-SINODAL</dc:title>
  <dc:creator>vicente</dc:creator>
  <cp:lastModifiedBy>vicente</cp:lastModifiedBy>
  <cp:revision>3</cp:revision>
  <dcterms:created xsi:type="dcterms:W3CDTF">2011-02-08T15:09:11Z</dcterms:created>
  <dcterms:modified xsi:type="dcterms:W3CDTF">2011-02-08T20:49:55Z</dcterms:modified>
</cp:coreProperties>
</file>