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5A3E0-3452-4106-812E-25B2DE8651C3}" type="datetimeFigureOut">
              <a:rPr lang="es-MX" smtClean="0"/>
              <a:t>09/02/2011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76F31B-0EBC-46D8-B15C-975A6546F9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8436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F31B-0EBC-46D8-B15C-975A6546F9B7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0756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A1257-3F87-411A-8DB7-F8AF85C7DBD5}" type="datetimeFigureOut">
              <a:rPr lang="es-MX" smtClean="0"/>
              <a:t>09/02/2011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8751-003C-496C-A9E1-4DB8549C26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397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A1257-3F87-411A-8DB7-F8AF85C7DBD5}" type="datetimeFigureOut">
              <a:rPr lang="es-MX" smtClean="0"/>
              <a:t>09/02/2011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8751-003C-496C-A9E1-4DB8549C26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6489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A1257-3F87-411A-8DB7-F8AF85C7DBD5}" type="datetimeFigureOut">
              <a:rPr lang="es-MX" smtClean="0"/>
              <a:t>09/02/2011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8751-003C-496C-A9E1-4DB8549C26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3131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A1257-3F87-411A-8DB7-F8AF85C7DBD5}" type="datetimeFigureOut">
              <a:rPr lang="es-MX" smtClean="0"/>
              <a:t>09/02/2011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8751-003C-496C-A9E1-4DB8549C26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3365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A1257-3F87-411A-8DB7-F8AF85C7DBD5}" type="datetimeFigureOut">
              <a:rPr lang="es-MX" smtClean="0"/>
              <a:t>09/02/2011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8751-003C-496C-A9E1-4DB8549C26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4282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A1257-3F87-411A-8DB7-F8AF85C7DBD5}" type="datetimeFigureOut">
              <a:rPr lang="es-MX" smtClean="0"/>
              <a:t>09/02/2011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8751-003C-496C-A9E1-4DB8549C26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8436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A1257-3F87-411A-8DB7-F8AF85C7DBD5}" type="datetimeFigureOut">
              <a:rPr lang="es-MX" smtClean="0"/>
              <a:t>09/02/2011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8751-003C-496C-A9E1-4DB8549C26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957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A1257-3F87-411A-8DB7-F8AF85C7DBD5}" type="datetimeFigureOut">
              <a:rPr lang="es-MX" smtClean="0"/>
              <a:t>09/02/2011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8751-003C-496C-A9E1-4DB8549C26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7403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A1257-3F87-411A-8DB7-F8AF85C7DBD5}" type="datetimeFigureOut">
              <a:rPr lang="es-MX" smtClean="0"/>
              <a:t>09/02/2011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8751-003C-496C-A9E1-4DB8549C26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3342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A1257-3F87-411A-8DB7-F8AF85C7DBD5}" type="datetimeFigureOut">
              <a:rPr lang="es-MX" smtClean="0"/>
              <a:t>09/02/2011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8751-003C-496C-A9E1-4DB8549C26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260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A1257-3F87-411A-8DB7-F8AF85C7DBD5}" type="datetimeFigureOut">
              <a:rPr lang="es-MX" smtClean="0"/>
              <a:t>09/02/2011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8751-003C-496C-A9E1-4DB8549C26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8848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A1257-3F87-411A-8DB7-F8AF85C7DBD5}" type="datetimeFigureOut">
              <a:rPr lang="es-MX" smtClean="0"/>
              <a:t>09/02/2011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48751-003C-496C-A9E1-4DB8549C26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4608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60040" y="5343351"/>
            <a:ext cx="7772400" cy="1470025"/>
          </a:xfrm>
        </p:spPr>
        <p:txBody>
          <a:bodyPr/>
          <a:lstStyle/>
          <a:p>
            <a:r>
              <a:rPr lang="es-MX" b="1" dirty="0" err="1" smtClean="0"/>
              <a:t>jTatic</a:t>
            </a:r>
            <a:r>
              <a:rPr lang="es-MX" b="1" dirty="0" smtClean="0"/>
              <a:t> Samuel Ruiz</a:t>
            </a:r>
            <a:endParaRPr lang="es-MX" b="1" dirty="0"/>
          </a:p>
        </p:txBody>
      </p:sp>
      <p:pic>
        <p:nvPicPr>
          <p:cNvPr id="1026" name="Picture 2" descr="E:\image_don_samue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33614"/>
            <a:ext cx="4176464" cy="50235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70698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Presentación en pantalla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jTatic Samuel Ruiz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jTatic Samuel Ruiz</dc:title>
  <dc:creator>vicente</dc:creator>
  <cp:lastModifiedBy>vicente</cp:lastModifiedBy>
  <cp:revision>1</cp:revision>
  <dcterms:created xsi:type="dcterms:W3CDTF">2011-02-09T16:47:24Z</dcterms:created>
  <dcterms:modified xsi:type="dcterms:W3CDTF">2011-02-09T16:49:27Z</dcterms:modified>
</cp:coreProperties>
</file>