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B742C-6D94-47C9-A36A-BD5F5929CFF6}" type="datetimeFigureOut">
              <a:rPr lang="es-MX" smtClean="0"/>
              <a:t>08/02/2011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C60EE-3803-46AA-8226-241BF32729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378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FC60EE-3803-46AA-8226-241BF327294B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055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ED44E-39DA-4649-A695-E5362D3539FB}" type="datetimeFigureOut">
              <a:rPr lang="es-ES_tradnl" smtClean="0"/>
              <a:t>08/02/2011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223E5-44E5-4D32-8ADC-C02901DFE222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ogo Síno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90523"/>
            <a:ext cx="7547714" cy="652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</Words>
  <Application>Microsoft Office PowerPoint</Application>
  <PresentationFormat>Presentación en pantalla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Windows 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WinuE</dc:creator>
  <cp:lastModifiedBy>vicente</cp:lastModifiedBy>
  <cp:revision>1</cp:revision>
  <dcterms:created xsi:type="dcterms:W3CDTF">2011-02-08T20:36:50Z</dcterms:created>
  <dcterms:modified xsi:type="dcterms:W3CDTF">2011-02-08T20:50:22Z</dcterms:modified>
</cp:coreProperties>
</file>