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FDE0C-7A72-4404-9278-5F4164D46252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CEBAC-9FB2-4AEB-AB15-83FBCB0DB5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2854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EBAC-9FB2-4AEB-AB15-83FBCB0DB5C8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6369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C0A70A4-9800-41A4-8968-CABF31AF1823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BAE1906-7C51-4D38-A6D1-27FB66595601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32560" y="-171400"/>
            <a:ext cx="7406640" cy="1472184"/>
          </a:xfrm>
        </p:spPr>
        <p:txBody>
          <a:bodyPr/>
          <a:lstStyle/>
          <a:p>
            <a:pPr algn="ctr"/>
            <a:r>
              <a:rPr lang="es-MX" dirty="0" smtClean="0"/>
              <a:t>Conclusiones del contexto </a:t>
            </a:r>
            <a:r>
              <a:rPr lang="es-MX" b="1" dirty="0" smtClean="0"/>
              <a:t>SOCIAL</a:t>
            </a:r>
            <a:endParaRPr lang="es-MX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1412776"/>
            <a:ext cx="7920880" cy="5328592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es-MX" dirty="0"/>
              <a:t>La sobrevivencia, resistencia, alternativa</a:t>
            </a:r>
          </a:p>
          <a:p>
            <a:pPr lvl="0" algn="just"/>
            <a:r>
              <a:rPr lang="es-MX" dirty="0"/>
              <a:t>Pacífica o activa.</a:t>
            </a:r>
          </a:p>
          <a:p>
            <a:pPr lvl="0" algn="just"/>
            <a:r>
              <a:rPr lang="es-MX" dirty="0"/>
              <a:t>La articulación, refuerza los procesos comunitarios.</a:t>
            </a:r>
          </a:p>
          <a:p>
            <a:pPr algn="just"/>
            <a:r>
              <a:rPr lang="es-MX" dirty="0"/>
              <a:t> </a:t>
            </a:r>
          </a:p>
          <a:p>
            <a:pPr algn="just"/>
            <a:r>
              <a:rPr lang="es-MX" dirty="0"/>
              <a:t>El momento social que vivimos es complejo; nuestras preguntas que tenemos hay que transformarlas en retos como Asamblea. Esta es una “Hora de gracia”: </a:t>
            </a:r>
          </a:p>
          <a:p>
            <a:pPr algn="just"/>
            <a:r>
              <a:rPr lang="es-MX" dirty="0"/>
              <a:t> </a:t>
            </a:r>
          </a:p>
          <a:p>
            <a:pPr lvl="0" algn="just"/>
            <a:r>
              <a:rPr lang="es-MX" dirty="0"/>
              <a:t>Acompañar el crecimiento de sujetos, con criterios comunitarios y dispuestos a generar procesos de dialogo, respeto al otro, que favorezcan experiencias de organización, como sociedad civil; esto cuestiona el modelo institucional de individualismo y búsqueda de poder. </a:t>
            </a:r>
          </a:p>
          <a:p>
            <a:pPr algn="just"/>
            <a:r>
              <a:rPr lang="es-MX" dirty="0"/>
              <a:t> </a:t>
            </a:r>
          </a:p>
          <a:p>
            <a:pPr lvl="0" algn="just"/>
            <a:r>
              <a:rPr lang="es-MX" dirty="0"/>
              <a:t>Aparece como novedoso, en respuestas ante la crisis de modelos institucionales, donde los sujetos al quedar excluidos del sistema, hacen una reinterpretación de su vida; reelaboran modos de economía fuera de las instituciones.  Esto es una fuerza que genera un mecanismo alternativo.</a:t>
            </a:r>
          </a:p>
          <a:p>
            <a:r>
              <a:rPr lang="es-MX" dirty="0"/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33486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</TotalTime>
  <Words>23</Words>
  <Application>Microsoft Office PowerPoint</Application>
  <PresentationFormat>Presentación en pantalla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Solsticio</vt:lpstr>
      <vt:lpstr>Conclusiones del contexto SOCIAL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Conclusiones del contexto SOCIAL</dc:title>
  <dc:creator>vicente</dc:creator>
  <cp:lastModifiedBy>vicente</cp:lastModifiedBy>
  <cp:revision>1</cp:revision>
  <dcterms:created xsi:type="dcterms:W3CDTF">2011-02-08T20:47:08Z</dcterms:created>
  <dcterms:modified xsi:type="dcterms:W3CDTF">2011-02-08T20:49:21Z</dcterms:modified>
</cp:coreProperties>
</file>