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notesMasterIdLst>
    <p:notesMasterId r:id="rId4"/>
  </p:notesMasterIdLst>
  <p:sldIdLst>
    <p:sldId id="256" r:id="rId2"/>
    <p:sldId id="257" r:id="rId3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5" d="100"/>
          <a:sy n="75" d="100"/>
        </p:scale>
        <p:origin x="-100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96BF1B-60B1-4B64-A4A0-BE0E6D5FAC04}" type="datetimeFigureOut">
              <a:rPr lang="es-MX" smtClean="0"/>
              <a:t>08/02/2011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458E67-5EE0-40FB-A81E-CA7DB5A8C20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060044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458E67-5EE0-40FB-A81E-CA7DB5A8C209}" type="slidenum">
              <a:rPr lang="es-MX" smtClean="0"/>
              <a:t>1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158655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458E67-5EE0-40FB-A81E-CA7DB5A8C209}" type="slidenum">
              <a:rPr lang="es-MX" smtClean="0"/>
              <a:t>2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703219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28436-622A-4682-9E41-469839F506CF}" type="datetimeFigureOut">
              <a:rPr lang="es-MX" smtClean="0"/>
              <a:t>08/02/2011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B681F-DD3B-4CFF-90E8-F6066D4CCB6A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28436-622A-4682-9E41-469839F506CF}" type="datetimeFigureOut">
              <a:rPr lang="es-MX" smtClean="0"/>
              <a:t>08/02/2011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B681F-DD3B-4CFF-90E8-F6066D4CCB6A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28436-622A-4682-9E41-469839F506CF}" type="datetimeFigureOut">
              <a:rPr lang="es-MX" smtClean="0"/>
              <a:t>08/02/2011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B681F-DD3B-4CFF-90E8-F6066D4CCB6A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28436-622A-4682-9E41-469839F506CF}" type="datetimeFigureOut">
              <a:rPr lang="es-MX" smtClean="0"/>
              <a:t>08/02/2011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B681F-DD3B-4CFF-90E8-F6066D4CCB6A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28436-622A-4682-9E41-469839F506CF}" type="datetimeFigureOut">
              <a:rPr lang="es-MX" smtClean="0"/>
              <a:t>08/02/2011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B681F-DD3B-4CFF-90E8-F6066D4CCB6A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28436-622A-4682-9E41-469839F506CF}" type="datetimeFigureOut">
              <a:rPr lang="es-MX" smtClean="0"/>
              <a:t>08/02/2011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B681F-DD3B-4CFF-90E8-F6066D4CCB6A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28436-622A-4682-9E41-469839F506CF}" type="datetimeFigureOut">
              <a:rPr lang="es-MX" smtClean="0"/>
              <a:t>08/02/2011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B681F-DD3B-4CFF-90E8-F6066D4CCB6A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28436-622A-4682-9E41-469839F506CF}" type="datetimeFigureOut">
              <a:rPr lang="es-MX" smtClean="0"/>
              <a:t>08/02/2011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B681F-DD3B-4CFF-90E8-F6066D4CCB6A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28436-622A-4682-9E41-469839F506CF}" type="datetimeFigureOut">
              <a:rPr lang="es-MX" smtClean="0"/>
              <a:t>08/02/2011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B681F-DD3B-4CFF-90E8-F6066D4CCB6A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28436-622A-4682-9E41-469839F506CF}" type="datetimeFigureOut">
              <a:rPr lang="es-MX" smtClean="0"/>
              <a:t>08/02/2011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B681F-DD3B-4CFF-90E8-F6066D4CCB6A}" type="slidenum">
              <a:rPr lang="es-MX" smtClean="0"/>
              <a:t>‹Nº›</a:t>
            </a:fld>
            <a:endParaRPr lang="es-MX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28436-622A-4682-9E41-469839F506CF}" type="datetimeFigureOut">
              <a:rPr lang="es-MX" smtClean="0"/>
              <a:t>08/02/2011</a:t>
            </a:fld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FAB681F-DD3B-4CFF-90E8-F6066D4CCB6A}" type="slidenum">
              <a:rPr lang="es-MX" smtClean="0"/>
              <a:t>‹Nº›</a:t>
            </a:fld>
            <a:endParaRPr lang="es-MX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MX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7FAB681F-DD3B-4CFF-90E8-F6066D4CCB6A}" type="slidenum">
              <a:rPr lang="es-MX" smtClean="0"/>
              <a:t>‹Nº›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s-MX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7EE28436-622A-4682-9E41-469839F506CF}" type="datetimeFigureOut">
              <a:rPr lang="es-MX" smtClean="0"/>
              <a:t>08/02/2011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356120" y="-603448"/>
            <a:ext cx="8608368" cy="3816424"/>
          </a:xfrm>
        </p:spPr>
        <p:txBody>
          <a:bodyPr/>
          <a:lstStyle/>
          <a:p>
            <a:r>
              <a:rPr lang="es-MX" sz="9600" dirty="0" smtClean="0"/>
              <a:t>8ª ASAMBLEA POST-SINODAL</a:t>
            </a:r>
            <a:endParaRPr lang="es-MX" sz="9600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835696" y="5013176"/>
            <a:ext cx="6461760" cy="1521296"/>
          </a:xfrm>
        </p:spPr>
        <p:txBody>
          <a:bodyPr>
            <a:noAutofit/>
          </a:bodyPr>
          <a:lstStyle/>
          <a:p>
            <a:pPr algn="r"/>
            <a:r>
              <a:rPr lang="es-MX" sz="4400" b="1" dirty="0" smtClean="0">
                <a:solidFill>
                  <a:schemeClr val="tx1"/>
                </a:solidFill>
              </a:rPr>
              <a:t>DIÓCESIS DE CIUDAD GUZMÁN JALISCO</a:t>
            </a:r>
            <a:endParaRPr lang="es-MX" sz="4400" b="1" dirty="0">
              <a:solidFill>
                <a:schemeClr val="tx1"/>
              </a:solidFill>
            </a:endParaRPr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3233886"/>
            <a:ext cx="2409825" cy="3219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8544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9552" y="-99392"/>
            <a:ext cx="7620000" cy="2506290"/>
          </a:xfrm>
        </p:spPr>
        <p:txBody>
          <a:bodyPr/>
          <a:lstStyle/>
          <a:p>
            <a:r>
              <a:rPr lang="es-MX" sz="9600" dirty="0" smtClean="0"/>
              <a:t>BIENVENIDOS</a:t>
            </a:r>
            <a:endParaRPr lang="es-MX" sz="9600" dirty="0"/>
          </a:p>
        </p:txBody>
      </p:sp>
      <p:sp>
        <p:nvSpPr>
          <p:cNvPr id="4" name="1 Título"/>
          <p:cNvSpPr txBox="1">
            <a:spLocks/>
          </p:cNvSpPr>
          <p:nvPr/>
        </p:nvSpPr>
        <p:spPr>
          <a:xfrm>
            <a:off x="0" y="3645024"/>
            <a:ext cx="8388424" cy="250629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600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MX" sz="7200" b="1" dirty="0" smtClean="0"/>
              <a:t>Llamados</a:t>
            </a:r>
            <a:r>
              <a:rPr lang="es-MX" sz="7200" dirty="0" smtClean="0"/>
              <a:t> a ser una </a:t>
            </a:r>
            <a:r>
              <a:rPr lang="es-MX" sz="7200" b="1" dirty="0" smtClean="0"/>
              <a:t>Iglesia Misionera </a:t>
            </a:r>
            <a:r>
              <a:rPr lang="es-MX" sz="7200" dirty="0" smtClean="0"/>
              <a:t>al </a:t>
            </a:r>
            <a:r>
              <a:rPr lang="es-MX" sz="7200" b="1" dirty="0" smtClean="0"/>
              <a:t>Servicio</a:t>
            </a:r>
            <a:r>
              <a:rPr lang="es-MX" sz="7200" dirty="0" smtClean="0"/>
              <a:t> del </a:t>
            </a:r>
            <a:r>
              <a:rPr lang="es-MX" sz="7200" b="1" dirty="0" smtClean="0"/>
              <a:t>Reino</a:t>
            </a:r>
            <a:endParaRPr lang="es-MX" sz="7200" b="1" dirty="0"/>
          </a:p>
        </p:txBody>
      </p:sp>
    </p:spTree>
    <p:extLst>
      <p:ext uri="{BB962C8B-B14F-4D97-AF65-F5344CB8AC3E}">
        <p14:creationId xmlns:p14="http://schemas.microsoft.com/office/powerpoint/2010/main" val="482287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yacencia">
  <a:themeElements>
    <a:clrScheme name="Adyacencia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yacencia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340</TotalTime>
  <Words>21</Words>
  <Application>Microsoft Office PowerPoint</Application>
  <PresentationFormat>Presentación en pantalla (4:3)</PresentationFormat>
  <Paragraphs>6</Paragraphs>
  <Slides>2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3" baseType="lpstr">
      <vt:lpstr>Adyacencia</vt:lpstr>
      <vt:lpstr>8ª ASAMBLEA POST-SINODAL</vt:lpstr>
      <vt:lpstr>BIENVENIDOS</vt:lpstr>
    </vt:vector>
  </TitlesOfParts>
  <Company>Toshiba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8ª ASAMBLEA POST-SINODAL</dc:title>
  <dc:creator>vicente</dc:creator>
  <cp:lastModifiedBy>vicente</cp:lastModifiedBy>
  <cp:revision>3</cp:revision>
  <dcterms:created xsi:type="dcterms:W3CDTF">2011-02-08T15:09:11Z</dcterms:created>
  <dcterms:modified xsi:type="dcterms:W3CDTF">2011-02-08T20:49:55Z</dcterms:modified>
</cp:coreProperties>
</file>